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309" r:id="rId2"/>
    <p:sldId id="286" r:id="rId3"/>
    <p:sldId id="313" r:id="rId4"/>
    <p:sldId id="314" r:id="rId5"/>
    <p:sldId id="299" r:id="rId6"/>
    <p:sldId id="300" r:id="rId7"/>
    <p:sldId id="293" r:id="rId8"/>
    <p:sldId id="298" r:id="rId9"/>
    <p:sldId id="290" r:id="rId10"/>
    <p:sldId id="301" r:id="rId11"/>
    <p:sldId id="307" r:id="rId12"/>
    <p:sldId id="303" r:id="rId13"/>
    <p:sldId id="304" r:id="rId14"/>
    <p:sldId id="305" r:id="rId15"/>
    <p:sldId id="312" r:id="rId16"/>
    <p:sldId id="308" r:id="rId17"/>
    <p:sldId id="302" r:id="rId18"/>
    <p:sldId id="319" r:id="rId19"/>
    <p:sldId id="317" r:id="rId20"/>
    <p:sldId id="315" r:id="rId21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0F0F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8744" autoAdjust="0"/>
  </p:normalViewPr>
  <p:slideViewPr>
    <p:cSldViewPr snapToGrid="0" showGuides="1">
      <p:cViewPr>
        <p:scale>
          <a:sx n="73" d="100"/>
          <a:sy n="73" d="100"/>
        </p:scale>
        <p:origin x="1266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0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830D-12BA-49CC-83EA-5D97BF97483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5F68B9-D62A-4A80-81C2-F6274577104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6364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F68B9-D62A-4A80-81C2-F6274577104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129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F68B9-D62A-4A80-81C2-F62745771048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0295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F68B9-D62A-4A80-81C2-F62745771048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7952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F68B9-D62A-4A80-81C2-F62745771048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377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F68B9-D62A-4A80-81C2-F6274577104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233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8830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5440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635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1806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3624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117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6733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797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343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5630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6602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C48B1-1F0F-427D-8B66-D6BAD3F918A1}" type="datetimeFigureOut">
              <a:rPr lang="de-DE" smtClean="0"/>
              <a:t>27.01.2018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16447-8337-4A29-A35E-8C75C28EDE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8200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Hund, klein, braun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5DA756E9-64E0-47C1-BA36-846F75122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962" b="5115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75279BAE-2D91-4FE3-95DD-BC680CEA517C}"/>
              </a:ext>
            </a:extLst>
          </p:cNvPr>
          <p:cNvSpPr/>
          <p:nvPr/>
        </p:nvSpPr>
        <p:spPr>
          <a:xfrm>
            <a:off x="-143711" y="1884457"/>
            <a:ext cx="9144000" cy="11140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 Bagel or Dog? What ready-made image recognition can accomplish today</a:t>
            </a:r>
            <a:endParaRPr lang="de-DE" sz="8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w Cen MT Condensed" panose="020B0606020104020203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70C4817-3224-4A75-B81D-27ACC8465EA9}"/>
              </a:ext>
            </a:extLst>
          </p:cNvPr>
          <p:cNvSpPr/>
          <p:nvPr/>
        </p:nvSpPr>
        <p:spPr>
          <a:xfrm>
            <a:off x="0" y="5532433"/>
            <a:ext cx="9144000" cy="11140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de-DE" sz="6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@DJCORDHOSE, </a:t>
            </a:r>
            <a:r>
              <a:rPr lang="de-DE" sz="60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embarc</a:t>
            </a:r>
            <a:endParaRPr lang="de-DE" sz="6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w Cen MT Condensed" panose="020B06060201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234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F149BB40-0617-4EBF-B6D8-A5428E5462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828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Foto, verschieden, anzeigend, Haufen enthält.&#10;&#10;Mit sehr hoher Zuverlässigkeit generierte Beschreibung">
            <a:extLst>
              <a:ext uri="{FF2B5EF4-FFF2-40B4-BE49-F238E27FC236}">
                <a16:creationId xmlns:a16="http://schemas.microsoft.com/office/drawing/2014/main" id="{47231D58-FAE3-492C-A5E2-2F9756F3E1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71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A7B9CD8E-AD1B-4CD4-82A1-001412FFE49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807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Foto, verschieden, Essen enthält.&#10;&#10;Mit sehr hoher Zuverlässigkeit generierte Beschreibung">
            <a:extLst>
              <a:ext uri="{FF2B5EF4-FFF2-40B4-BE49-F238E27FC236}">
                <a16:creationId xmlns:a16="http://schemas.microsoft.com/office/drawing/2014/main" id="{25FA0DDD-B0CF-4093-8DD5-EAE81AB10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81" b="7619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0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0A7C59F-8F14-4A32-812E-FF4D77B93CB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995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Hund, klein, braun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5DA756E9-64E0-47C1-BA36-846F75122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962" b="5115"/>
          <a:stretch/>
        </p:blipFill>
        <p:spPr>
          <a:xfrm>
            <a:off x="26144" y="10"/>
            <a:ext cx="9143980" cy="685799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256EADF8-F2CD-4E0E-AC06-2AC63A8BEC74}"/>
              </a:ext>
            </a:extLst>
          </p:cNvPr>
          <p:cNvSpPr/>
          <p:nvPr/>
        </p:nvSpPr>
        <p:spPr>
          <a:xfrm>
            <a:off x="-29" y="1884457"/>
            <a:ext cx="9144000" cy="4006892"/>
          </a:xfrm>
          <a:prstGeom prst="rect">
            <a:avLst/>
          </a:prstGeom>
          <a:solidFill>
            <a:srgbClr val="0F0F0F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YES!</a:t>
            </a:r>
          </a:p>
          <a:p>
            <a:pPr algn="ctr"/>
            <a:r>
              <a:rPr lang="en-US" sz="5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At least for our examples Google Inception Model knows what is a dog and what is not</a:t>
            </a:r>
          </a:p>
        </p:txBody>
      </p:sp>
    </p:spTree>
    <p:extLst>
      <p:ext uri="{BB962C8B-B14F-4D97-AF65-F5344CB8AC3E}">
        <p14:creationId xmlns:p14="http://schemas.microsoft.com/office/powerpoint/2010/main" val="2152646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4F1920A-6ACC-4C6D-8CD4-989FF7E234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99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9FB68914-87E0-4A29-929D-BD2CCECF0A64}"/>
              </a:ext>
            </a:extLst>
          </p:cNvPr>
          <p:cNvSpPr/>
          <p:nvPr/>
        </p:nvSpPr>
        <p:spPr>
          <a:xfrm>
            <a:off x="-29" y="1884457"/>
            <a:ext cx="9144000" cy="4006892"/>
          </a:xfrm>
          <a:prstGeom prst="rect">
            <a:avLst/>
          </a:prstGeom>
          <a:solidFill>
            <a:srgbClr val="0F0F0F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Disclaimer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These are not real Captchas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They have been created by @</a:t>
            </a:r>
            <a:r>
              <a:rPr lang="en-US" sz="54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teenybiscuit</a:t>
            </a:r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 and other anonymous artists</a:t>
            </a:r>
            <a:endParaRPr lang="de-DE" sz="5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w Cen MT Condensed" panose="020B06060201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292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Foto, verschieden, anzeigend enthält.&#10;&#10;Mit sehr hoher Zuverlässigkeit generierte Beschreibung">
            <a:extLst>
              <a:ext uri="{FF2B5EF4-FFF2-40B4-BE49-F238E27FC236}">
                <a16:creationId xmlns:a16="http://schemas.microsoft.com/office/drawing/2014/main" id="{871A7447-9C28-4ADE-B5B9-B84CD9032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139" y="643467"/>
            <a:ext cx="4289721" cy="5571066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02B2EB9-BD92-4517-862A-D8032E112289}"/>
              </a:ext>
            </a:extLst>
          </p:cNvPr>
          <p:cNvSpPr/>
          <p:nvPr/>
        </p:nvSpPr>
        <p:spPr>
          <a:xfrm>
            <a:off x="357757" y="1469604"/>
            <a:ext cx="8428483" cy="1894115"/>
          </a:xfrm>
          <a:prstGeom prst="rect">
            <a:avLst/>
          </a:prstGeom>
          <a:solidFill>
            <a:srgbClr val="0F0F0F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Real Captchas would rather look like this</a:t>
            </a:r>
          </a:p>
        </p:txBody>
      </p:sp>
    </p:spTree>
    <p:extLst>
      <p:ext uri="{BB962C8B-B14F-4D97-AF65-F5344CB8AC3E}">
        <p14:creationId xmlns:p14="http://schemas.microsoft.com/office/powerpoint/2010/main" val="826154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, Foto enthält.&#10;&#10;Mit hoher Zuverlässigkeit generierte Beschreibung">
            <a:extLst>
              <a:ext uri="{FF2B5EF4-FFF2-40B4-BE49-F238E27FC236}">
                <a16:creationId xmlns:a16="http://schemas.microsoft.com/office/drawing/2014/main" id="{75D1AA62-5533-4CF6-A137-9817EF859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4" y="104868"/>
            <a:ext cx="7021286" cy="654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5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drinnen enthält.&#10;&#10;Mit sehr hoher Zuverlässigkeit generierte Beschreibung">
            <a:extLst>
              <a:ext uri="{FF2B5EF4-FFF2-40B4-BE49-F238E27FC236}">
                <a16:creationId xmlns:a16="http://schemas.microsoft.com/office/drawing/2014/main" id="{AAB66610-14D0-44EC-A4D5-02FE06FB7D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9525"/>
            <a:ext cx="5715000" cy="68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535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36CF8D2-CD74-46C4-8EE5-52A7CFF4B7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3577731"/>
            <a:ext cx="8178799" cy="3046603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49F9D74E-2401-4CD8-B43F-12CBF4A6E8F8}"/>
              </a:ext>
            </a:extLst>
          </p:cNvPr>
          <p:cNvSpPr/>
          <p:nvPr/>
        </p:nvSpPr>
        <p:spPr>
          <a:xfrm>
            <a:off x="-65339" y="1335821"/>
            <a:ext cx="9144000" cy="11140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Google’s TensorFlow Inception Model provides out-of-the-box image recognition</a:t>
            </a:r>
            <a:endParaRPr lang="de-DE" sz="8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 Condensed" panose="020B06060201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152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Gras enthält.&#10;&#10;Mit sehr hoher Zuverlässigkeit generierte Beschreibung">
            <a:extLst>
              <a:ext uri="{FF2B5EF4-FFF2-40B4-BE49-F238E27FC236}">
                <a16:creationId xmlns:a16="http://schemas.microsoft.com/office/drawing/2014/main" id="{CCE47388-CBDD-4A67-9E2E-1F902A5C8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0"/>
            <a:ext cx="5715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00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CA781847-F970-4538-A793-6F1B8E68A8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79" y="1006030"/>
            <a:ext cx="8178799" cy="484593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D16556A6-A510-4497-9929-D0A2E577646D}"/>
              </a:ext>
            </a:extLst>
          </p:cNvPr>
          <p:cNvSpPr/>
          <p:nvPr/>
        </p:nvSpPr>
        <p:spPr>
          <a:xfrm>
            <a:off x="-143711" y="232013"/>
            <a:ext cx="9144000" cy="11140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Trained on ImageNet</a:t>
            </a:r>
            <a:endParaRPr lang="de-DE" sz="8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 Condensed" panose="020B06060201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315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Hund, klein, braun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5DA756E9-64E0-47C1-BA36-846F75122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962" b="5115"/>
          <a:stretch/>
        </p:blipFill>
        <p:spPr>
          <a:xfrm>
            <a:off x="26144" y="10"/>
            <a:ext cx="9143980" cy="685799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256EADF8-F2CD-4E0E-AC06-2AC63A8BEC74}"/>
              </a:ext>
            </a:extLst>
          </p:cNvPr>
          <p:cNvSpPr/>
          <p:nvPr/>
        </p:nvSpPr>
        <p:spPr>
          <a:xfrm>
            <a:off x="-29" y="4395634"/>
            <a:ext cx="9144000" cy="2462349"/>
          </a:xfrm>
          <a:prstGeom prst="rect">
            <a:avLst/>
          </a:prstGeom>
          <a:solidFill>
            <a:srgbClr val="0F0F0F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An Experiment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w Cen MT Condensed" panose="020B0606020104020203" pitchFamily="34" charset="0"/>
                <a:cs typeface="Arial" panose="020B0604020202020204" pitchFamily="34" charset="0"/>
              </a:rPr>
              <a:t>Is it powerful enough to recognize the Captchas like the ones created by Google?</a:t>
            </a:r>
          </a:p>
        </p:txBody>
      </p:sp>
    </p:spTree>
    <p:extLst>
      <p:ext uri="{BB962C8B-B14F-4D97-AF65-F5344CB8AC3E}">
        <p14:creationId xmlns:p14="http://schemas.microsoft.com/office/powerpoint/2010/main" val="567955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Essen, Foto, verschieden enthält.&#10;&#10;Mit hoher Zuverlässigkeit generierte Beschreibung">
            <a:extLst>
              <a:ext uri="{FF2B5EF4-FFF2-40B4-BE49-F238E27FC236}">
                <a16:creationId xmlns:a16="http://schemas.microsoft.com/office/drawing/2014/main" id="{DDAFF688-4BED-4852-BE32-E6B2E9B3B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417" y="643466"/>
            <a:ext cx="561316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08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04A7CD6-1A6C-47D0-A7E6-B84EDACA205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99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470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Essen, Doughnut enthält.&#10;&#10;Mit hoher Zuverlässigkeit generierte Beschreibung">
            <a:extLst>
              <a:ext uri="{FF2B5EF4-FFF2-40B4-BE49-F238E27FC236}">
                <a16:creationId xmlns:a16="http://schemas.microsoft.com/office/drawing/2014/main" id="{24047FB4-1860-4CBC-A2E1-032612A49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9525"/>
            <a:ext cx="5715000" cy="68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462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3E0114C9-D88D-4700-9EC2-D81E0AE237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24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erkzeug, Pinsel, draußen, Schaf enthält.&#10;&#10;Mit sehr hoher Zuverlässigkeit generierte Beschreibung">
            <a:extLst>
              <a:ext uri="{FF2B5EF4-FFF2-40B4-BE49-F238E27FC236}">
                <a16:creationId xmlns:a16="http://schemas.microsoft.com/office/drawing/2014/main" id="{2BBC5E2C-45A2-48EB-860D-3ED2E6EC7E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28575"/>
            <a:ext cx="5715000" cy="68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278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/>
    </mc:Choice>
    <mc:Fallback>
      <p:transition spd="slow" advClick="0" advTm="19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92</Words>
  <Application>Microsoft Office PowerPoint</Application>
  <PresentationFormat>Bildschirmpräsentation (4:3)</PresentationFormat>
  <Paragraphs>17</Paragraphs>
  <Slides>20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Tw Cen MT Condensed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Heider</dc:creator>
  <cp:lastModifiedBy>Oliver Zeigermann</cp:lastModifiedBy>
  <cp:revision>45</cp:revision>
  <dcterms:created xsi:type="dcterms:W3CDTF">2015-01-25T11:48:00Z</dcterms:created>
  <dcterms:modified xsi:type="dcterms:W3CDTF">2018-01-27T10:48:34Z</dcterms:modified>
</cp:coreProperties>
</file>

<file path=docProps/thumbnail.jpeg>
</file>